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0" r:id="rId3"/>
    <p:sldId id="257" r:id="rId4"/>
    <p:sldId id="261" r:id="rId5"/>
    <p:sldId id="256" r:id="rId6"/>
    <p:sldId id="267" r:id="rId7"/>
    <p:sldId id="284" r:id="rId8"/>
    <p:sldId id="259" r:id="rId9"/>
    <p:sldId id="266" r:id="rId10"/>
    <p:sldId id="268" r:id="rId11"/>
    <p:sldId id="265" r:id="rId12"/>
    <p:sldId id="270" r:id="rId13"/>
    <p:sldId id="264" r:id="rId14"/>
    <p:sldId id="271" r:id="rId15"/>
    <p:sldId id="263" r:id="rId16"/>
    <p:sldId id="272" r:id="rId17"/>
    <p:sldId id="262" r:id="rId18"/>
    <p:sldId id="282" r:id="rId19"/>
    <p:sldId id="273" r:id="rId20"/>
    <p:sldId id="281" r:id="rId21"/>
    <p:sldId id="280" r:id="rId22"/>
    <p:sldId id="286" r:id="rId23"/>
    <p:sldId id="278" r:id="rId24"/>
    <p:sldId id="287" r:id="rId25"/>
    <p:sldId id="279" r:id="rId26"/>
    <p:sldId id="269" r:id="rId27"/>
    <p:sldId id="277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4C35-BC2C-43D0-B075-51DFC978D4DF}" type="datetimeFigureOut">
              <a:rPr lang="en-GB" smtClean="0"/>
              <a:t>25/10/2018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C773-9CB3-450B-9228-B7813C5E89C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67"/>
            <a:ext cx="8808371" cy="68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cockburn\Desktop\U=U\screensavers-draft2-LGE-72-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11" y="980729"/>
            <a:ext cx="880211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-base.info/wp-content/uploads/2018/09/screensavers-draft3-LGE-72-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2623"/>
            <a:ext cx="7632848" cy="60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cockburn\Desktop\U=U\screensavers-draft2-LGE-72-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352425"/>
            <a:ext cx="55626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-base.info/wp-content/uploads/2018/09/screensavers-draft3-LGE-72-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185738"/>
            <a:ext cx="57435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67"/>
            <a:ext cx="8808371" cy="68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957263"/>
            <a:ext cx="57245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0419"/>
            <a:ext cx="8136904" cy="57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67"/>
            <a:ext cx="8808371" cy="68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1000125"/>
            <a:ext cx="54483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67"/>
            <a:ext cx="8808371" cy="68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560840" cy="703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cockburn\Desktop\U=U\screensavers-draft1-LGE-72-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52400"/>
            <a:ext cx="52292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cockburn\Desktop\U=U\screensavers-draft2-LGE-72-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378"/>
            <a:ext cx="7272807" cy="662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67"/>
            <a:ext cx="8808371" cy="68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cockburn\Desktop\U=U\screensavers-draft2-LGE-72-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385763"/>
            <a:ext cx="56007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cockburn\Desktop\U=U\screensavers-draft1-LGE-72-m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8749"/>
            <a:ext cx="7632848" cy="626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167"/>
            <a:ext cx="8808371" cy="68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-base.info/wp-content/uploads/2018/09/screensavers-draft3-LGE-72-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8082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717032"/>
            <a:ext cx="633160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NHS Tayside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gcockburn</dc:creator>
  <cp:lastModifiedBy>gcockburn</cp:lastModifiedBy>
  <cp:revision>21</cp:revision>
  <dcterms:created xsi:type="dcterms:W3CDTF">2018-10-25T10:44:23Z</dcterms:created>
  <dcterms:modified xsi:type="dcterms:W3CDTF">2018-10-25T14:12:52Z</dcterms:modified>
</cp:coreProperties>
</file>