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8" r:id="rId5"/>
    <p:sldId id="259" r:id="rId6"/>
    <p:sldId id="269" r:id="rId7"/>
    <p:sldId id="260" r:id="rId8"/>
    <p:sldId id="270" r:id="rId9"/>
    <p:sldId id="261" r:id="rId10"/>
    <p:sldId id="271" r:id="rId11"/>
    <p:sldId id="262" r:id="rId12"/>
    <p:sldId id="272" r:id="rId13"/>
    <p:sldId id="263" r:id="rId14"/>
    <p:sldId id="273" r:id="rId15"/>
    <p:sldId id="264" r:id="rId16"/>
    <p:sldId id="27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800A-CBC4-4863-8E7C-5FE812E4D2FB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87914-A4DD-43EA-82CB-C38BE9D020A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gcockburn\Desktop\Rock the ribbon\Rock The Ribbon Poster 4 - Landscap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719"/>
            <a:ext cx="9144000" cy="646456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cockburn\Desktop\Rock the ribbon\NAT_RockTheRibbon-Twitt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gcockburn\Desktop\Rock the ribbon\Rock The Ribbon Poster 4 - Landscap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719"/>
            <a:ext cx="9144000" cy="646456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cockburn\Desktop\Rock the ribbon\NAT_RockTheRibbon-Twitt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gcockburn\Desktop\Rock the ribbon\Rock The Ribbon Poster 1 - 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13080" cy="6444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cockburn\Desktop\Rock the ribbon\NAT_RockTheRibbon-Twitter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gcockburn\Desktop\Rock the ribbon\Rock The Ribbon Poster 2 - 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6586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cockburn\Desktop\Rock the ribbon\NAT_RockTheRibbon-Twitter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gcockburn\Desktop\Rock the ribbon\Rock The Ribbon Poster 3 - 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cockburn\Desktop\Rock the ribbon\NAT_RockTheRibbon-Twitt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217024" cy="4608512"/>
          </a:xfrm>
          <a:prstGeom prst="rect">
            <a:avLst/>
          </a:prstGeom>
          <a:noFill/>
        </p:spPr>
      </p:pic>
      <p:pic>
        <p:nvPicPr>
          <p:cNvPr id="1027" name="Picture 3" descr="C:\Users\gcockburn\Desktop\Rock the ribbon\NAT_RockTheRibbon-Twitt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217024" cy="4608512"/>
          </a:xfrm>
          <a:prstGeom prst="rect">
            <a:avLst/>
          </a:prstGeom>
          <a:noFill/>
        </p:spPr>
      </p:pic>
      <p:pic>
        <p:nvPicPr>
          <p:cNvPr id="1028" name="Picture 4" descr="C:\Users\gcockburn\Desktop\Rock the ribbon\NAT_RockTheRibbon-Twitter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9217024" cy="4608512"/>
          </a:xfrm>
          <a:prstGeom prst="rect">
            <a:avLst/>
          </a:prstGeom>
          <a:noFill/>
        </p:spPr>
      </p:pic>
      <p:pic>
        <p:nvPicPr>
          <p:cNvPr id="1029" name="Picture 5" descr="C:\Users\gcockburn\Desktop\Rock the ribbon\NAT_RockTheRibbon-Twitter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9217024" cy="4608512"/>
          </a:xfrm>
          <a:prstGeom prst="rect">
            <a:avLst/>
          </a:prstGeom>
          <a:noFill/>
        </p:spPr>
      </p:pic>
      <p:pic>
        <p:nvPicPr>
          <p:cNvPr id="1030" name="Picture 6" descr="C:\Users\gcockburn\Desktop\Rock the ribbon\NAT_RockTheRibbon-Twitter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4744"/>
            <a:ext cx="9217024" cy="4608512"/>
          </a:xfrm>
          <a:prstGeom prst="rect">
            <a:avLst/>
          </a:prstGeom>
          <a:noFill/>
        </p:spPr>
      </p:pic>
      <p:pic>
        <p:nvPicPr>
          <p:cNvPr id="1031" name="Picture 7" descr="C:\Users\gcockburn\Desktop\Rock the ribbon\NAT_RockTheRibbon-Twitter-6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24744"/>
            <a:ext cx="921702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gcockburn\Desktop\Rock the ribbon\Rock The Ribbon Poster 1 - 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13080" cy="644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cockburn\Desktop\Rock the ribbon\NAT_RockTheRibbon-Twitter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gcockburn\Desktop\Rock the ribbon\Rock The Ribbon Poster 2 - 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6586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cockburn\Desktop\Rock the ribbon\NAT_RockTheRibbon-Twitte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990600"/>
            <a:ext cx="9197280" cy="4598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gcockburn\Desktop\Rock the ribbon\Rock The Ribbon Poster 3 - 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cockburn\Desktop\Rock the ribbon\NAT_RockTheRibbon-Twitte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gcockburn\Desktop\Rock the ribbon\Rock The Ribbon Poster 1 - 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13080" cy="6444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NHS Tayside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gcockburn</dc:creator>
  <cp:lastModifiedBy>gcockburn</cp:lastModifiedBy>
  <cp:revision>7</cp:revision>
  <dcterms:created xsi:type="dcterms:W3CDTF">2018-10-26T09:20:12Z</dcterms:created>
  <dcterms:modified xsi:type="dcterms:W3CDTF">2018-10-26T10:56:16Z</dcterms:modified>
</cp:coreProperties>
</file>